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3" r:id="rId6"/>
    <p:sldId id="264" r:id="rId7"/>
    <p:sldId id="260" r:id="rId8"/>
    <p:sldId id="265" r:id="rId9"/>
    <p:sldId id="262" r:id="rId10"/>
    <p:sldId id="261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9DBBA-A93A-4C20-B158-5154752D4B3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3B03A-32CE-43CF-9811-F2159E1227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13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30F824-8879-409F-AF3E-7A84216EF1B3}" type="datetime1">
              <a:rPr lang="pt-BR" smtClean="0"/>
              <a:t>24/10/2017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FDFB4-400B-42FA-B2C1-328A8FE8057C}" type="datetime1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BC9E-3A70-43A4-93D5-C1E5671CE503}" type="datetime1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4262E9-3C6C-486C-A230-9C5B0CEB65D1}" type="datetime1">
              <a:rPr lang="pt-BR" smtClean="0"/>
              <a:t>24/10/2017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5ECA9-C208-405A-8B0F-E200618267BE}" type="datetime1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7E32-3C0F-4619-856F-CDFA3762F296}" type="datetime1">
              <a:rPr lang="pt-BR" smtClean="0"/>
              <a:t>24/10/2017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B4BD-6588-4BF4-8554-DDD09F3296DA}" type="datetime1">
              <a:rPr lang="pt-BR" smtClean="0"/>
              <a:t>24/10/2017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71976E-EBA0-440A-86F8-F61511504CEC}" type="datetime1">
              <a:rPr lang="pt-BR" smtClean="0"/>
              <a:t>24/10/2017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700E-1733-4A3A-8731-BC83CA9EB2F5}" type="datetime1">
              <a:rPr lang="pt-BR" smtClean="0"/>
              <a:t>24/10/2017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5B2CB7-886E-4C46-9847-2D3498F7F2FF}" type="datetime1">
              <a:rPr lang="pt-BR" smtClean="0"/>
              <a:t>24/10/2017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4549AC-B053-4210-A6DD-0EB0999983A8}" type="datetime1">
              <a:rPr lang="pt-BR" smtClean="0"/>
              <a:t>24/10/2017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D4BF5C-2DD3-43FD-9B97-619D2054D9E1}" type="datetime1">
              <a:rPr lang="pt-BR" smtClean="0"/>
              <a:t>24/10/2017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383F7C-17BB-40FF-A483-C792570407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Ácidos nucleicos, carboidratos e proteínas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da proteína </a:t>
            </a:r>
            <a:endParaRPr lang="pt-B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949264" cy="398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04864"/>
            <a:ext cx="1368152" cy="376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060848"/>
            <a:ext cx="22331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916832"/>
            <a:ext cx="218560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</a:t>
            </a:r>
            <a:r>
              <a:rPr lang="pt-BR" dirty="0" smtClean="0"/>
              <a:t>cidos nucleicos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26768" cy="4873752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Polímeros que regulam as sínteses das proteínas e são responsáveis pelo desenvolvimento e características do nosso corpo. 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/>
              <a:t>DNA – ácido desoxirribonucleico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/>
              <a:t>RNA – ácido ribonucleico </a:t>
            </a:r>
            <a:endParaRPr lang="pt-BR" dirty="0"/>
          </a:p>
        </p:txBody>
      </p:sp>
      <p:pic>
        <p:nvPicPr>
          <p:cNvPr id="1026" name="Picture 2" descr="Resultado de imagem para estrutura de D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72816"/>
            <a:ext cx="3069245" cy="4349647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DNA e RNA</a:t>
            </a:r>
            <a:endParaRPr lang="pt-BR" dirty="0"/>
          </a:p>
        </p:txBody>
      </p:sp>
      <p:sp>
        <p:nvSpPr>
          <p:cNvPr id="3074" name="AutoShape 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6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8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336704" cy="5044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Carboidratos  - Açúcares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/>
              <a:t>São moléculas orgânicas constituídas de carbono, oxigênio e hidrogênio. 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 smtClean="0"/>
              <a:t>Alguns são sintetizados pelas plantas e algas no processo de fotossíntese. 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 smtClean="0"/>
              <a:t>Estão presentes em muitos alimentos que consumimos. </a:t>
            </a:r>
          </a:p>
        </p:txBody>
      </p:sp>
      <p:sp>
        <p:nvSpPr>
          <p:cNvPr id="2050" name="AutoShape 2" descr="Resultado de imagem para formula estrutural da glicose e frutose cadeia fech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4" name="Picture 6" descr="Resultado de imagem para formula estrutural da glicose e frutose cadeia fech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645024"/>
            <a:ext cx="3672408" cy="2897003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365104"/>
            <a:ext cx="3372222" cy="208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8640"/>
            <a:ext cx="19526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Carboidratos</a:t>
            </a:r>
            <a:endParaRPr lang="pt-BR" dirty="0"/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84984"/>
            <a:ext cx="5424286" cy="2694418"/>
          </a:xfrm>
          <a:prstGeom prst="rect">
            <a:avLst/>
          </a:prstGeom>
          <a:noFill/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ü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junção de estruturas primárias de açúcares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(monossacarídeos)  formam os polissacarídeos, polímeros naturais. 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Carboidratos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ü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Durante a digestão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dos açúcares ocorre a reação de hidrólise do carboidrato em moléculas menores. 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429000"/>
            <a:ext cx="5996360" cy="80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Proteínas  - Aminoácidos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/>
            <a:r>
              <a:rPr lang="pt-BR" dirty="0" smtClean="0"/>
              <a:t>A estrutura primária de uma proteína é o aminoácido. </a:t>
            </a:r>
          </a:p>
          <a:p>
            <a:pPr algn="just"/>
            <a:r>
              <a:rPr lang="pt-BR" dirty="0" smtClean="0"/>
              <a:t>As funções químicas presentes em todos os aminoácidos são a amina ( -NH</a:t>
            </a:r>
            <a:r>
              <a:rPr lang="pt-BR" sz="1400" dirty="0" smtClean="0"/>
              <a:t>2</a:t>
            </a:r>
            <a:r>
              <a:rPr lang="pt-BR" dirty="0" smtClean="0"/>
              <a:t>) e o ácido carboxílico (-COOH)</a:t>
            </a:r>
            <a:endParaRPr lang="pt-BR" dirty="0"/>
          </a:p>
        </p:txBody>
      </p:sp>
      <p:pic>
        <p:nvPicPr>
          <p:cNvPr id="17413" name="Picture 5" descr="Resultado de imagem para aminoáci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861048"/>
            <a:ext cx="2908548" cy="2170225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Alguns Aminoácidos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7704856" cy="374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Proteínas</a:t>
            </a:r>
            <a:endParaRPr lang="pt-BR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6552728" cy="362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57200" y="1600200"/>
            <a:ext cx="7931224" cy="1684784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As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proteínas são formadas pela junção de aminoácidos , a partir de uma ligação peptídica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383F7C-17BB-40FF-A483-C792570407C5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173</Words>
  <Application>Microsoft Office PowerPoint</Application>
  <PresentationFormat>Apresentação na tela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Balcão Envidraçado</vt:lpstr>
      <vt:lpstr>Ácidos nucleicos, carboidratos e proteínas</vt:lpstr>
      <vt:lpstr>Ácidos nucleicos </vt:lpstr>
      <vt:lpstr>DNA e RNA</vt:lpstr>
      <vt:lpstr>Carboidratos  - Açúcares </vt:lpstr>
      <vt:lpstr>Carboidratos</vt:lpstr>
      <vt:lpstr>Carboidratos</vt:lpstr>
      <vt:lpstr>Proteínas  - Aminoácidos</vt:lpstr>
      <vt:lpstr>Alguns Aminoácidos</vt:lpstr>
      <vt:lpstr>Proteínas</vt:lpstr>
      <vt:lpstr>Estruturas da proteína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Aline P. do N</dc:creator>
  <cp:lastModifiedBy>Zeca</cp:lastModifiedBy>
  <cp:revision>16</cp:revision>
  <dcterms:created xsi:type="dcterms:W3CDTF">2017-10-05T20:43:07Z</dcterms:created>
  <dcterms:modified xsi:type="dcterms:W3CDTF">2017-10-24T18:58:17Z</dcterms:modified>
</cp:coreProperties>
</file>